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2021-01-30</a:t>
            </a:r>
            <a:r>
              <a:rPr/>
              <a:t> </a:t>
            </a:r>
            <a:r>
              <a:rPr/>
              <a:t>06:31:40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2021-01-30</a:t>
            </a:r>
            <a:r>
              <a:rPr/>
              <a:t> </a:t>
            </a:r>
            <a:r>
              <a:rPr/>
              <a:t>06:31:40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1335.771 2021-01-30 06:00:01
## 1     BTCUSD    BTC    33497.530 2021-01-30 06:00:00
## 2     ETHUSD    ETH     1343.364 2021-01-30 05:00:01
## 3     BTCUSD    BTC    33508.940 2021-01-30 05:00:00
## 4     BTCUSD    BTC    33280.990 2021-01-30 04:00:01
## ...      ...    ...          ...                 ...
## 7425  BTCUSD    BTC    11972.900 2020-08-10 06:03:50
## 7426  BTCUSD    BTC    11985.890 2020-08-10 05:03:48
## 7427  BTCUSD    BTC    11997.470 2020-08-10 04:32:55
## 7428  BTCUSD    BTC    10686.880                 NaT
## 7429  ETHUSD    ETH      357.844                 NaT
## 
## [7430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1335.771  lower 50th percentile of prices
## 1       BTC    33497.530  upper 50th percentile of prices
## 2       ETH     1343.364  lower 50th percentile of prices
## 3       BTC    33508.940  upper 50th percentile of prices
## 4       BTC    33280.990  upper 50th percentile of prices
## ...     ...          ...                              ...
## 7425    BTC    11972.900  upper 50th percentile of prices
## 7426    BTC    11985.890  upper 50th percentile of prices
## 7427    BTC    11997.470  upper 50th percentile of prices
## 7428    BTC    10686.880  upper 50th percentile of prices
## 7429    ETH      357.844  lower 50th percentile of prices
## 
## [7430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2021-01-30T06:31:42Z</dcterms:created>
  <dcterms:modified xsi:type="dcterms:W3CDTF">2021-01-30T06:31:42Z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2021-01-30 06:31:40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2021-01-30 06:31:40</vt:lpwstr>
  </property>
</Properties>
</file>