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2024-04-07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2024-04-07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2024-04-07T06:10:19Z</dcterms:created>
  <dcterms:modified xsi:type="dcterms:W3CDTF">2024-04-07T06:10:19Z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2024-04-07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2024-04-07 06:10:12</vt:lpwstr>
  </property>
</Properties>
</file>