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2021-03-11</a:t>
            </a:r>
            <a:r>
              <a:rPr/>
              <a:t> </a:t>
            </a:r>
            <a:r>
              <a:rPr/>
              <a:t>06:28:27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2021-03-11</a:t>
            </a:r>
            <a:r>
              <a:rPr/>
              <a:t> </a:t>
            </a:r>
            <a:r>
              <a:rPr/>
              <a:t>06:28:27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BTCUSD    BTC    55270.010 2021-03-11 06:00:01
## 1     ETHUSD    ETH     1778.837 2021-03-11 06:00:01
## 2     ETHUSD    ETH     1800.497 2021-03-11 05:00:01
## 3     BTCUSD    BTC    55828.000 2021-03-11 05:00:00
## 4     BTCUSD    BTC    55972.000 2021-03-11 04:00:01
## ...      ...    ...          ...                 ...
## 9345  BTCUSD    BTC    11972.900 2020-08-10 06:03:50
## 9346  BTCUSD    BTC    11985.890 2020-08-10 05:03:48
## 9347  BTCUSD    BTC    11997.470 2020-08-10 04:32:55
## 9348  BTCUSD    BTC    10686.880                 NaT
## 9349  ETHUSD    ETH      357.844                 NaT
## 
## [9350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BTC    55270.010  upper 50th percentile of prices
## 1       ETH     1778.837  lower 50th percentile of prices
## 2       ETH     1800.497  lower 50th percentile of prices
## 3       BTC    55828.000  upper 50th percentile of prices
## 4       BTC    55972.000  upper 50th percentile of prices
## ...     ...          ...                              ...
## 9345    BTC    11972.900  upper 50th percentile of prices
## 9346    BTC    11985.890  upper 50th percentile of prices
## 9347    BTC    11997.470  upper 50th percentile of prices
## 9348    BTC    10686.880  upper 50th percentile of prices
## 9349    ETH      357.844  lower 50th percentile of prices
## 
## [9350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2021-03-11T06:28:29Z</dcterms:created>
  <dcterms:modified xsi:type="dcterms:W3CDTF">2021-03-11T06:28:29Z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2021-03-11 06:28:27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2021-03-11 06:28:27</vt:lpwstr>
  </property>
</Properties>
</file>