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2021-03-01</a:t>
            </a:r>
            <a:r>
              <a:rPr/>
              <a:t> </a:t>
            </a:r>
            <a:r>
              <a:rPr/>
              <a:t>06:31:02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2021-03-01</a:t>
            </a:r>
            <a:r>
              <a:rPr/>
              <a:t> </a:t>
            </a:r>
            <a:r>
              <a:rPr/>
              <a:t>06:31:02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46179.370 2021-03-01 06:00:01
## 1     ETHUSD    ETH     1433.548 2021-03-01 06:00:01
## 2     ETHUSD    ETH     1442.465 2021-03-01 05:00:01
## 3     BTCUSD    BTC    46462.770 2021-03-01 05:00:00
## 4     ETHUSD    ETH     1430.300 2021-03-01 04:00:01
## ...      ...    ...          ...                 ...
## 8865  BTCUSD    BTC    11972.900 2020-08-10 06:03:50
## 8866  BTCUSD    BTC    11985.890 2020-08-10 05:03:48
## 8867  BTCUSD    BTC    11997.470 2020-08-10 04:32:55
## 8868  BTCUSD    BTC    10686.880                 NaT
## 8869  ETHUSD    ETH      357.844                 NaT
## 
## [8870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46179.370  upper 50th percentile of prices
## 1       ETH     1433.548  lower 50th percentile of prices
## 2       ETH     1442.465  lower 50th percentile of prices
## 3       BTC    46462.770  upper 50th percentile of prices
## 4       ETH     1430.300  lower 50th percentile of prices
## ...     ...          ...                              ...
## 8865    BTC    11972.900  upper 50th percentile of prices
## 8866    BTC    11985.890  upper 50th percentile of prices
## 8867    BTC    11997.470  upper 50th percentile of prices
## 8868    BTC    10686.880  upper 50th percentile of prices
## 8869    ETH      357.844  lower 50th percentile of prices
## 
## [8870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2021-03-01T06:31:04Z</dcterms:created>
  <dcterms:modified xsi:type="dcterms:W3CDTF">2021-03-01T06:31:04Z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2021-03-01 06:31:02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2021-03-01 06:31:02</vt:lpwstr>
  </property>
</Properties>
</file>