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2021-04-13</a:t>
            </a:r>
            <a:r>
              <a:rPr/>
              <a:t> </a:t>
            </a:r>
            <a:r>
              <a:rPr/>
              <a:t>06:14:32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2021-04-13</a:t>
            </a:r>
            <a:r>
              <a:rPr/>
              <a:t> </a:t>
            </a:r>
            <a:r>
              <a:rPr/>
              <a:t>06:14:32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2163.333 2021-04-13 06:00:01
## 1      BTCUSD    BTC    60664.150 2021-04-13 06:00:00
## 2      ETHUSD    ETH     2164.155 2021-04-13 05:00:01
## 3      BTCUSD    BTC    60589.980 2021-04-13 05:00:00
## 4      BTCUSD    BTC    60473.660 2021-04-13 04:00:01
## ...       ...    ...          ...                 ...
## 10925  BTCUSD    BTC    11972.900 2020-08-10 06:03:50
## 10926  BTCUSD    BTC    11985.890 2020-08-10 05:03:48
## 10927  BTCUSD    BTC    11997.470 2020-08-10 04:32:55
## 10928  BTCUSD    BTC    10686.880                 NaT
## 10929  ETHUSD    ETH      357.844                 NaT
## 
## [10930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2163.333  lower 50th percentile of prices
## 1        BTC    60664.150  upper 50th percentile of prices
## 2        ETH     2164.155  lower 50th percentile of prices
## 3        BTC    60589.980  upper 50th percentile of prices
## 4        BTC    60473.660  upper 50th percentile of prices
## ...      ...          ...                              ...
## 10925    BTC    11972.900  upper 50th percentile of prices
## 10926    BTC    11985.890  upper 50th percentile of prices
## 10927    BTC    11997.470  upper 50th percentile of prices
## 10928    BTC    10686.880  upper 50th percentile of prices
## 10929    ETH      357.844  lower 50th percentile of prices
## 
## [10930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2021-04-13T06:14:34Z</dcterms:created>
  <dcterms:modified xsi:type="dcterms:W3CDTF">2021-04-13T06:14:34Z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2021-04-13 06:14:32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2021-04-13 06:14:32</vt:lpwstr>
  </property>
</Properties>
</file>