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2021-02-18</a:t>
            </a:r>
            <a:r>
              <a:rPr/>
              <a:t> </a:t>
            </a:r>
            <a:r>
              <a:rPr/>
              <a:t>06:31:53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2021-02-18</a:t>
            </a:r>
            <a:r>
              <a:rPr/>
              <a:t> </a:t>
            </a:r>
            <a:r>
              <a:rPr/>
              <a:t>06:31:53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1899.575 2021-02-18 06:00:01
## 1     BTCUSD    BTC    52188.470 2021-02-18 06:00:00
## 2     ETHUSD    ETH     1900.101 2021-02-18 05:00:01
## 3     BTCUSD    BTC    52147.500 2021-02-18 05:00:00
## 4     BTCUSD    BTC    52024.550 2021-02-18 04:00:01
## ...      ...    ...          ...                 ...
## 8337  BTCUSD    BTC    11972.900 2020-08-10 06:03:50
## 8338  BTCUSD    BTC    11985.890 2020-08-10 05:03:48
## 8339  BTCUSD    BTC    11997.470 2020-08-10 04:32:55
## 8340  BTCUSD    BTC    10686.880                 NaT
## 8341  ETHUSD    ETH      357.844                 NaT
## 
## [8342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1899.575  lower 50th percentile of prices
## 1       BTC    52188.470  upper 50th percentile of prices
## 2       ETH     1900.101  lower 50th percentile of prices
## 3       BTC    52147.500  upper 50th percentile of prices
## 4       BTC    52024.550  upper 50th percentile of prices
## ...     ...          ...                              ...
## 8337    BTC    11972.900  upper 50th percentile of prices
## 8338    BTC    11985.890  upper 50th percentile of prices
## 8339    BTC    11997.470  upper 50th percentile of prices
## 8340    BTC    10686.880  upper 50th percentile of prices
## 8341    ETH      357.844  lower 50th percentile of prices
## 
## [8342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2021-02-18T06:31:55Z</dcterms:created>
  <dcterms:modified xsi:type="dcterms:W3CDTF">2021-02-18T06:31:55Z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2021-02-18 06:31:53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2021-02-18 06:31:53</vt:lpwstr>
  </property>
</Properties>
</file>