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2020-12-16</a:t>
            </a:r>
            <a:r>
              <a:rPr/>
              <a:t> </a:t>
            </a:r>
            <a:r>
              <a:rPr/>
              <a:t>22:55:31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2020-12-16</a:t>
            </a:r>
            <a:r>
              <a:rPr/>
              <a:t> </a:t>
            </a:r>
            <a:r>
              <a:rPr/>
              <a:t>22:55:31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 628.921 2020-12-16 22:00:02
## 1     BTCUSD    BTC    21184.430 2020-12-16 22:00:01
## 2     BTCUSD    BTC    20809.290 2020-12-16 21:00:01
## 3     ETHUSD    ETH      623.176 2020-12-16 21:00:01
## 4     BTCUSD    BTC    20737.740 2020-12-16 20:00:01
## ...      ...    ...          ...                 ...
## 5297  BTCUSD    BTC    11972.900 2020-08-10 06:03:50
## 5298  BTCUSD    BTC    11985.890 2020-08-10 05:03:48
## 5299  BTCUSD    BTC    11997.470 2020-08-10 04:32:55
## 5300  BTCUSD    BTC    10686.880                 NaT
## 5301  ETHUSD    ETH      357.844                 NaT
## 
## [5302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 628.921  lower 50th percentile of prices
## 1       BTC    21184.430  upper 50th percentile of prices
## 2       BTC    20809.290  upper 50th percentile of prices
## 3       ETH      623.176  lower 50th percentile of prices
## 4       BTC    20737.740  upper 50th percentile of prices
## ...     ...          ...                              ...
## 5297    BTC    11972.900  upper 50th percentile of prices
## 5298    BTC    11985.890  upper 50th percentile of prices
## 5299    BTC    11997.470  upper 50th percentile of prices
## 5300    BTC    10686.880  upper 50th percentile of prices
## 5301    ETH      357.844  lower 50th percentile of prices
## 
## [5302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2020-12-16T22:55:33Z</dcterms:created>
  <dcterms:modified xsi:type="dcterms:W3CDTF">2020-12-16T22:55:33Z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2020-12-16 22:55:31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2020-12-16 22:55:31</vt:lpwstr>
  </property>
</Properties>
</file>