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2021-05-31</a:t>
            </a:r>
            <a:r>
              <a:rPr/>
              <a:t> </a:t>
            </a:r>
            <a:r>
              <a:rPr/>
              <a:t>06:44:40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2021-05-31</a:t>
            </a:r>
            <a:r>
              <a:rPr/>
              <a:t> </a:t>
            </a:r>
            <a:r>
              <a:rPr/>
              <a:t>06:44:40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2318.419 2021-05-31 06:00:01
## 1      BTCUSD    BTC    34441.240 2021-05-31 06:00:00
## 2      ETHUSD    ETH     2311.690 2021-05-31 05:00:01
## 3      BTCUSD    BTC    34472.490 2021-05-31 05:00:00
## 4      ETHUSD    ETH     2300.481 2021-05-31 04:00:01
## ...       ...    ...          ...                 ...
## 13223  BTCUSD    BTC    11972.900 2020-08-10 06:03:50
## 13224  BTCUSD    BTC    11985.890 2020-08-10 05:03:48
## 13225  BTCUSD    BTC    11997.470 2020-08-10 04:32:55
## 13226  BTCUSD    BTC    10686.880                 NaT
## 13227  ETHUSD    ETH      357.844                 NaT
## 
## [13228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2318.419  lower 50th percentile of prices
## 1        BTC    34441.240  upper 50th percentile of prices
## 2        ETH     2311.690  lower 50th percentile of prices
## 3        BTC    34472.490  upper 50th percentile of prices
## 4        ETH     2300.481  lower 50th percentile of prices
## ...      ...          ...                              ...
## 13223    BTC    11972.900  upper 50th percentile of prices
## 13224    BTC    11985.890  upper 50th percentile of prices
## 13225    BTC    11997.470  upper 50th percentile of prices
## 13226    BTC    10686.880  upper 50th percentile of prices
## 13227    ETH      357.844  lower 50th percentile of prices
## 
## [13228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2021-05-31T06:44:43Z</dcterms:created>
  <dcterms:modified xsi:type="dcterms:W3CDTF">2021-05-31T06:44:43Z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2021-05-31 06:44:40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2021-05-31 06:44:40</vt:lpwstr>
  </property>
</Properties>
</file>