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585.171 2020-12-14 02:00:01
## 1     BTCUSD    BTC    19086.240 2020-12-14 02:00:00
## 2     ETHUSD    ETH      584.017 2020-12-14 01:00:01
## 3     BTCUSD    BTC    19051.790 2020-12-14 01:00:00
## 4     ETHUSD    ETH      590.509 2020-12-14 00:00:01
## ...      ...    ...          ...                 ...
## 5161  BTCUSD    BTC    11972.900 2020-08-10 06:03:50
## 5162  BTCUSD    BTC    11985.890 2020-08-10 05:03:48
## 5163  BTCUSD    BTC    11997.470 2020-08-10 04:32:55
## 5164  BTCUSD    BTC    10686.880                 NaT
## 5165  ETHUSD    ETH      357.844                 NaT
## 
## [5166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585.171  lower 50th percentile of prices
## 1       BTC    19086.240  upper 50th percentile of prices
## 2       ETH      584.017  lower 50th percentile of prices
## 3       BTC    19051.790  upper 50th percentile of prices
## 4       ETH      590.509  lower 50th percentile of prices
## ...     ...          ...                              ...
## 5161    BTC    11972.900  upper 50th percentile of prices
## 5162    BTC    11985.890  upper 50th percentile of prices
## 5163    BTC    11997.470  upper 50th percentile of prices
## 5164    BTC    10686.880  upper 50th percentile of prices
## 5165    ETH      357.844  lower 50th percentile of prices
## 
## [5166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2020-12-14T02:11:12Z</dcterms:created>
  <dcterms:modified xsi:type="dcterms:W3CDTF">2020-12-14T02:11:12Z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