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2020-12-25</a:t>
            </a:r>
            <a:r>
              <a:rPr/>
              <a:t> </a:t>
            </a:r>
            <a:r>
              <a:rPr/>
              <a:t>06:28:36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2020-12-25</a:t>
            </a:r>
            <a:r>
              <a:rPr/>
              <a:t> </a:t>
            </a:r>
            <a:r>
              <a:rPr/>
              <a:t>06:28:36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23604.240 2020-12-25 06:00:01
## 1     ETHUSD    ETH      609.549 2020-12-25 06:00:01
## 2     BTCUSD    BTC    23608.820 2020-12-25 05:00:01
## 3     ETHUSD    ETH      609.330 2020-12-25 05:00:01
## 4     BTCUSD    BTC    23479.090 2020-12-25 04:00:01
## ...      ...    ...          ...                 ...
## 5697  BTCUSD    BTC    11972.900 2020-08-10 06:03:50
## 5698  BTCUSD    BTC    11985.890 2020-08-10 05:03:48
## 5699  BTCUSD    BTC    11997.470 2020-08-10 04:32:55
## 5700  BTCUSD    BTC    10686.880                 NaT
## 5701  ETHUSD    ETH      357.844                 NaT
## 
## [5702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23604.240  upper 50th percentile of prices
## 1       ETH      609.549  lower 50th percentile of prices
## 2       BTC    23608.820  upper 50th percentile of prices
## 3       ETH      609.330  lower 50th percentile of prices
## 4       BTC    23479.090  upper 50th percentile of prices
## ...     ...          ...                              ...
## 5697    BTC    11972.900  upper 50th percentile of prices
## 5698    BTC    11985.890  upper 50th percentile of prices
## 5699    BTC    11997.470  upper 50th percentile of prices
## 5700    BTC    10686.880  upper 50th percentile of prices
## 5701    ETH      357.844  lower 50th percentile of prices
## 
## [5702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2020-12-25T06:28:38Z</dcterms:created>
  <dcterms:modified xsi:type="dcterms:W3CDTF">2020-12-25T06:28:38Z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2020-12-25 06:28:36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2020-12-25 06:28:36</vt:lpwstr>
  </property>
</Properties>
</file>