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2021-04-26</a:t>
            </a:r>
            <a:r>
              <a:rPr/>
              <a:t> </a:t>
            </a:r>
            <a:r>
              <a:rPr/>
              <a:t>06:14:18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2021-04-26</a:t>
            </a:r>
            <a:r>
              <a:rPr/>
              <a:t> </a:t>
            </a:r>
            <a:r>
              <a:rPr/>
              <a:t>06:14:18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52561.640 2021-04-26 06:00:01
## 1      ETHUSD    ETH     2469.481 2021-04-26 06:00:01
## 2      BTCUSD    BTC    52314.570 2021-04-26 05:00:01
## 3      ETHUSD    ETH     2454.200 2021-04-26 05:00:01
## 4      BTCUSD    BTC    52394.350 2021-04-26 04:00:01
## ...       ...    ...          ...                 ...
## 11549  BTCUSD    BTC    11972.900 2020-08-10 06:03:50
## 11550  BTCUSD    BTC    11985.890 2020-08-10 05:03:48
## 11551  BTCUSD    BTC    11997.470 2020-08-10 04:32:55
## 11552  BTCUSD    BTC    10686.880                 NaT
## 11553  ETHUSD    ETH      357.844                 NaT
## 
## [11554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52561.640  upper 50th percentile of prices
## 1        ETH     2469.481  lower 50th percentile of prices
## 2        BTC    52314.570  upper 50th percentile of prices
## 3        ETH     2454.200  lower 50th percentile of prices
## 4        BTC    52394.350  upper 50th percentile of prices
## ...      ...          ...                              ...
## 11549    BTC    11972.900  upper 50th percentile of prices
## 11550    BTC    11985.890  upper 50th percentile of prices
## 11551    BTC    11997.470  upper 50th percentile of prices
## 11552    BTC    10686.880  upper 50th percentile of prices
## 11553    ETH      357.844  lower 50th percentile of prices
## 
## [11554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2021-04-26T06:14:21Z</dcterms:created>
  <dcterms:modified xsi:type="dcterms:W3CDTF">2021-04-26T06:14:21Z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2021-04-26 06:14:18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2021-04-26 06:14:18</vt:lpwstr>
  </property>
</Properties>
</file>