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2022-02-03</a:t>
            </a:r>
            <a:r>
              <a:rPr/>
              <a:t> </a:t>
            </a:r>
            <a:r>
              <a:rPr/>
              <a:t>06:07:39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2022-02-03</a:t>
            </a:r>
            <a:r>
              <a:rPr/>
              <a:t> </a:t>
            </a:r>
            <a:r>
              <a:rPr/>
              <a:t>06:07:39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2022-02-03T06:07:46Z</dcterms:created>
  <dcterms:modified xsi:type="dcterms:W3CDTF">2022-02-03T06:07:46Z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2022-02-03 06:07:39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2022-02-03 06:07:39</vt:lpwstr>
  </property>
</Properties>
</file>