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2021-06-30</a:t>
            </a:r>
            <a:r>
              <a:rPr/>
              <a:t> </a:t>
            </a:r>
            <a:r>
              <a:rPr/>
              <a:t>06:13:02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2021-06-30</a:t>
            </a:r>
            <a:r>
              <a:rPr/>
              <a:t> </a:t>
            </a:r>
            <a:r>
              <a:rPr/>
              <a:t>06:13:02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2116.147 2021-06-30 06:00:01
## 1      BTCUSD    BTC    34785.290 2021-06-30 06:00:00
## 2      BTCUSD    BTC    34756.490 2021-06-30 05:00:01
## 3      ETHUSD    ETH     2095.282 2021-06-30 05:00:01
## 4      ETHUSD    ETH     2126.147 2021-06-30 04:00:01
## ...       ...    ...          ...                 ...
## 14663  BTCUSD    BTC    11972.900 2020-08-10 06:03:50
## 14664  BTCUSD    BTC    11985.890 2020-08-10 05:03:48
## 14665  BTCUSD    BTC    11997.470 2020-08-10 04:32:55
## 14666  BTCUSD    BTC    10686.880                 NaT
## 14667  ETHUSD    ETH      357.844                 NaT
## 
## [14668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2116.147  lower 50th percentile of prices
## 1        BTC    34785.290  upper 50th percentile of prices
## 2        BTC    34756.490  upper 50th percentile of prices
## 3        ETH     2095.282  lower 50th percentile of prices
## 4        ETH     2126.147  lower 50th percentile of prices
## ...      ...          ...                              ...
## 14663    BTC    11972.900  upper 50th percentile of prices
## 14664    BTC    11985.890  upper 50th percentile of prices
## 14665    BTC    11997.470  upper 50th percentile of prices
## 14666    BTC    10686.880  upper 50th percentile of prices
## 14667    ETH      357.844  lower 50th percentile of prices
## 
## [14668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2021-06-30T06:13:05Z</dcterms:created>
  <dcterms:modified xsi:type="dcterms:W3CDTF">2021-06-30T06:13:05Z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2021-06-30 06:13:02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2021-06-30 06:13:02</vt:lpwstr>
  </property>
</Properties>
</file>