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2021-05-19</a:t>
            </a:r>
            <a:r>
              <a:rPr/>
              <a:t> </a:t>
            </a:r>
            <a:r>
              <a:rPr/>
              <a:t>06:12:22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2021-05-19</a:t>
            </a:r>
            <a:r>
              <a:rPr/>
              <a:t> </a:t>
            </a:r>
            <a:r>
              <a:rPr/>
              <a:t>06:12:22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2904.554 2021-05-19 06:00:01
## 1      BTCUSD    BTC    39233.390 2021-05-19 06:00:00
## 2      ETHUSD    ETH     2919.742 2021-05-19 05:00:01
## 3      BTCUSD    BTC    39278.600 2021-05-19 05:00:00
## 4      ETHUSD    ETH     3098.714 2021-05-19 04:00:01
## ...       ...    ...          ...                 ...
## 12649  BTCUSD    BTC    11972.900 2020-08-10 06:03:50
## 12650  BTCUSD    BTC    11985.890 2020-08-10 05:03:48
## 12651  BTCUSD    BTC    11997.470 2020-08-10 04:32:55
## 12652  BTCUSD    BTC    10686.880                 NaT
## 12653  ETHUSD    ETH      357.844                 NaT
## 
## [12654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2904.554  lower 50th percentile of prices
## 1        BTC    39233.390  upper 50th percentile of prices
## 2        ETH     2919.742  lower 50th percentile of prices
## 3        BTC    39278.600  upper 50th percentile of prices
## 4        ETH     3098.714  lower 50th percentile of prices
## ...      ...          ...                              ...
## 12649    BTC    11972.900  upper 50th percentile of prices
## 12650    BTC    11985.890  upper 50th percentile of prices
## 12651    BTC    11997.470  upper 50th percentile of prices
## 12652    BTC    10686.880  upper 50th percentile of prices
## 12653    ETH      357.844  lower 50th percentile of prices
## 
## [12654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2021-05-19T06:12:25Z</dcterms:created>
  <dcterms:modified xsi:type="dcterms:W3CDTF">2021-05-19T06:12:25Z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2021-05-19 06:12:22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2021-05-19 06:12:22</vt:lpwstr>
  </property>
</Properties>
</file>