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r-markdown-gallery.org" TargetMode="Externa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>
                <a:latin typeface="Courier"/>
              </a:rPr>
              <a:t>cryptodata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(eth_data, </a:t>
            </a:r>
            <a:r>
              <a:rPr>
                <a:solidFill>
                  <a:srgbClr val="7D9029"/>
                </a:solidFill>
                <a:latin typeface="Courier"/>
              </a:rPr>
              <a:t>rownames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pandas as pd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r.cryptodata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>
                <a:latin typeface="Courier"/>
              </a:rPr>
              <a:t>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pair symbol  ask_1_price       date_time_utc
## 0     BTCUSD    BTC    18037.560 2020-12-12 00:00:00
## 1     ETHUSD    ETH      544.422 2020-12-12 00:00:01
## 2     BTCUSD    BTC    18338.710 2020-12-12 01:00:00
## 3     ETHUSD    ETH      555.184 2020-12-12 01:00:01
## 4     BTCUSD    BTC    18283.790 2020-12-12 02:00:00
## ...      ...    ...          ...                 ...
## 5075  BTCUSD    BTC    11847.080 2020-08-10 21:03:49
## 5076  BTCUSD    BTC    11819.920 2020-08-10 22:03:49
## 5077  BTCUSD    BTC    11804.900 2020-08-10 23:03:54
## 5078  BTCUSD    BTC    10686.880                 NaT
## 5079  ETHUSD    ETH      357.844                 NaT
## 
## [5080 rows x 4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Press on </a:t>
            </a:r>
            <a:r>
              <a:rPr>
                <a:latin typeface="Courier"/>
              </a:rPr>
              <a:t>w</a:t>
            </a:r>
            <a:r>
              <a:rPr/>
              <a:t> on your keyboard to make the presentation wider. Press </a:t>
            </a:r>
            <a:r>
              <a:rPr>
                <a:latin typeface="Courier"/>
              </a:rPr>
              <a:t>f</a:t>
            </a:r>
            <a:r>
              <a:rPr/>
              <a:t> to fullscreen.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a new field based on the ask_1_price value:</a:t>
            </a:r>
            <a:br/>
            <a:r>
              <a:rPr>
                <a:latin typeface="Courier"/>
              </a:rPr>
              <a:t>df[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np.where(df[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np.percentile(df[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>
                <a:latin typeface="Courier"/>
              </a:rPr>
              <a:t>df[[</a:t>
            </a:r>
            <a:r>
              <a:rPr>
                <a:solidFill>
                  <a:srgbClr val="4070A0"/>
                </a:solidFill>
                <a:latin typeface="Courier"/>
              </a:rPr>
              <a:t>'symbol'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symbol  ask_1_price                 price_percentile
## 0       BTC    18037.560  upper 50th percentile of prices
## 1       ETH      544.422  lower 50th percentile of prices
## 2       BTC    18338.710  upper 50th percentile of prices
## 3       ETH      555.184  lower 50th percentile of prices
## 4       BTC    18283.790  upper 50th percentile of prices
## ...     ...          ...                              ...
## 5075    BTC    11847.080  upper 50th percentile of prices
## 5076    BTC    11819.920  upper 50th percentile of prices
## 5077    BTC    11804.900  upper 50th percentile of prices
## 5078    BTC    10686.880  upper 50th percentile of prices
## 5079    ETH      357.844  lower 50th percentile of prices
## 
## [5080 rows x 3 columns]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include_url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5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/>
  <cp:keywords/>
  <dcterms:created xsi:type="dcterms:W3CDTF">2020-12-12T08:01:32Z</dcterms:created>
  <dcterms:modified xsi:type="dcterms:W3CDTF">2020-12-12T08:01:32Z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