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2021-02-11</a:t>
            </a:r>
            <a:r>
              <a:rPr/>
              <a:t> </a:t>
            </a:r>
            <a:r>
              <a:rPr/>
              <a:t>06:29:45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2021-02-11</a:t>
            </a:r>
            <a:r>
              <a:rPr/>
              <a:t> </a:t>
            </a:r>
            <a:r>
              <a:rPr/>
              <a:t>06:29:45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44640.980 2021-02-11 06:00:01
## 1     ETHUSD    ETH     1716.652 2021-02-11 06:00:01
## 2     ETHUSD    ETH     1723.927 2021-02-11 05:00:01
## 3     BTCUSD    BTC    44718.930 2021-02-11 05:00:00
## 4     ETHUSD    ETH     1740.290 2021-02-11 04:00:01
## ...      ...    ...          ...                 ...
## 8001  BTCUSD    BTC    11972.900 2020-08-10 06:03:50
## 8002  BTCUSD    BTC    11985.890 2020-08-10 05:03:48
## 8003  BTCUSD    BTC    11997.470 2020-08-10 04:32:55
## 8004  BTCUSD    BTC    10686.880                 NaT
## 8005  ETHUSD    ETH      357.844                 NaT
## 
## [8006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44640.980  upper 50th percentile of prices
## 1       ETH     1716.652  lower 50th percentile of prices
## 2       ETH     1723.927  lower 50th percentile of prices
## 3       BTC    44718.930  upper 50th percentile of prices
## 4       ETH     1740.290  lower 50th percentile of prices
## ...     ...          ...                              ...
## 8001    BTC    11972.900  upper 50th percentile of prices
## 8002    BTC    11985.890  upper 50th percentile of prices
## 8003    BTC    11997.470  upper 50th percentile of prices
## 8004    BTC    10686.880  upper 50th percentile of prices
## 8005    ETH      357.844  lower 50th percentile of prices
## 
## [8006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2021-02-11T06:29:47Z</dcterms:created>
  <dcterms:modified xsi:type="dcterms:W3CDTF">2021-02-11T06:29:47Z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2021-02-11 06:29:45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2021-02-11 06:29:45</vt:lpwstr>
  </property>
</Properties>
</file>