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2021-04-16</a:t>
            </a:r>
            <a:r>
              <a:rPr/>
              <a:t> </a:t>
            </a:r>
            <a:r>
              <a:rPr/>
              <a:t>06:14:53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2021-04-16</a:t>
            </a:r>
            <a:r>
              <a:rPr/>
              <a:t> </a:t>
            </a:r>
            <a:r>
              <a:rPr/>
              <a:t>06:14:53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2421.502 2021-04-16 06:00:01
## 1      BTCUSD    BTC    61806.460 2021-04-16 06:00:00
## 2      BTCUSD    BTC    61690.980 2021-04-16 05:00:01
## 3      ETHUSD    ETH     2424.087 2021-04-16 05:00:01
## 4      ETHUSD    ETH     2498.054 2021-04-16 04:00:01
## ...       ...    ...          ...                 ...
## 11069  BTCUSD    BTC    11972.900 2020-08-10 06:03:50
## 11070  BTCUSD    BTC    11985.890 2020-08-10 05:03:48
## 11071  BTCUSD    BTC    11997.470 2020-08-10 04:32:55
## 11072  BTCUSD    BTC    10686.880                 NaT
## 11073  ETHUSD    ETH      357.844                 NaT
## 
## [11074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2421.502  lower 50th percentile of prices
## 1        BTC    61806.460  upper 50th percentile of prices
## 2        BTC    61690.980  upper 50th percentile of prices
## 3        ETH     2424.087  lower 50th percentile of prices
## 4        ETH     2498.054  lower 50th percentile of prices
## ...      ...          ...                              ...
## 11069    BTC    11972.900  upper 50th percentile of prices
## 11070    BTC    11985.890  upper 50th percentile of prices
## 11071    BTC    11997.470  upper 50th percentile of prices
## 11072    BTC    10686.880  upper 50th percentile of prices
## 11073    ETH      357.844  lower 50th percentile of prices
## 
## [11074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2021-04-16T06:14:55Z</dcterms:created>
  <dcterms:modified xsi:type="dcterms:W3CDTF">2021-04-16T06:14:55Z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2021-04-16 06:14:53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2021-04-16 06:14:53</vt:lpwstr>
  </property>
</Properties>
</file>