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2021-03-14</a:t>
            </a:r>
            <a:r>
              <a:rPr/>
              <a:t> </a:t>
            </a:r>
            <a:r>
              <a:rPr/>
              <a:t>06:31:48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2021-03-14</a:t>
            </a:r>
            <a:r>
              <a:rPr/>
              <a:t> </a:t>
            </a:r>
            <a:r>
              <a:rPr/>
              <a:t>06:31:48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61012.580 2021-03-14 06:00:01
## 1     ETHUSD    ETH     1897.343 2021-03-14 06:00:01
## 2     ETHUSD    ETH     1902.552 2021-03-14 05:00:01
## 3     BTCUSD    BTC    61226.850 2021-03-14 05:00:00
## 4     ETHUSD    ETH     1909.832 2021-03-14 04:00:01
## ...      ...    ...          ...                 ...
## 9487  BTCUSD    BTC    11972.900 2020-08-10 06:03:50
## 9488  BTCUSD    BTC    11985.890 2020-08-10 05:03:48
## 9489  BTCUSD    BTC    11997.470 2020-08-10 04:32:55
## 9490  BTCUSD    BTC    10686.880                 NaT
## 9491  ETHUSD    ETH      357.844                 NaT
## 
## [9492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61012.580  upper 50th percentile of prices
## 1       ETH     1897.343  lower 50th percentile of prices
## 2       ETH     1902.552  lower 50th percentile of prices
## 3       BTC    61226.850  upper 50th percentile of prices
## 4       ETH     1909.832  lower 50th percentile of prices
## ...     ...          ...                              ...
## 9487    BTC    11972.900  upper 50th percentile of prices
## 9488    BTC    11985.890  upper 50th percentile of prices
## 9489    BTC    11997.470  upper 50th percentile of prices
## 9490    BTC    10686.880  upper 50th percentile of prices
## 9491    ETH      357.844  lower 50th percentile of prices
## 
## [9492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2021-03-14T06:31:50Z</dcterms:created>
  <dcterms:modified xsi:type="dcterms:W3CDTF">2021-03-14T06:31:50Z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2021-03-14 06:31:48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2021-03-14 06:31:48</vt:lpwstr>
  </property>
</Properties>
</file>