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2020-12-21</a:t>
            </a:r>
            <a:r>
              <a:rPr/>
              <a:t> </a:t>
            </a:r>
            <a:r>
              <a:rPr/>
              <a:t>06:27:16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2020-12-21</a:t>
            </a:r>
            <a:r>
              <a:rPr/>
              <a:t> </a:t>
            </a:r>
            <a:r>
              <a:rPr/>
              <a:t>06:27:16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23904.010 2020-12-21 06:00:01
## 1     ETHUSD    ETH      641.740 2020-12-21 06:00:01
## 2     ETHUSD    ETH      643.657 2020-12-21 05:00:01
## 3     BTCUSD    BTC    23894.390 2020-12-21 05:00:00
## 4     BTCUSD    BTC    23950.580 2020-12-21 04:00:01
## ...      ...    ...          ...                 ...
## 5505  BTCUSD    BTC    11972.900 2020-08-10 06:03:50
## 5506  BTCUSD    BTC    11985.890 2020-08-10 05:03:48
## 5507  BTCUSD    BTC    11997.470 2020-08-10 04:32:55
## 5508  BTCUSD    BTC    10686.880                 NaT
## 5509  ETHUSD    ETH      357.844                 NaT
## 
## [5510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23904.010  upper 50th percentile of prices
## 1       ETH      641.740  lower 50th percentile of prices
## 2       ETH      643.657  lower 50th percentile of prices
## 3       BTC    23894.390  upper 50th percentile of prices
## 4       BTC    23950.580  upper 50th percentile of prices
## ...     ...          ...                              ...
## 5505    BTC    11972.900  upper 50th percentile of prices
## 5506    BTC    11985.890  upper 50th percentile of prices
## 5507    BTC    11997.470  upper 50th percentile of prices
## 5508    BTC    10686.880  upper 50th percentile of prices
## 5509    ETH      357.844  lower 50th percentile of prices
## 
## [5510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2020-12-21T06:27:18Z</dcterms:created>
  <dcterms:modified xsi:type="dcterms:W3CDTF">2020-12-21T06:27:18Z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2020-12-21 06:27:16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2020-12-21 06:27:16</vt:lpwstr>
  </property>
</Properties>
</file>