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2023-03-18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2023-03-18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2023-03-18T06:08:55Z</dcterms:created>
  <dcterms:modified xsi:type="dcterms:W3CDTF">2023-03-18T06:08:55Z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2023-03-18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2023-03-18 06:08:38</vt:lpwstr>
  </property>
</Properties>
</file>