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2021-05-02</a:t>
            </a:r>
            <a:r>
              <a:rPr/>
              <a:t> </a:t>
            </a:r>
            <a:r>
              <a:rPr/>
              <a:t>06:12:42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2021-05-02</a:t>
            </a:r>
            <a:r>
              <a:rPr/>
              <a:t> </a:t>
            </a:r>
            <a:r>
              <a:rPr/>
              <a:t>06:12:42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2914.946 2021-05-02 06:00:01
## 1      BTCUSD    BTC    56902.840 2021-05-02 06:00:00
## 2      BTCUSD    BTC    56909.700 2021-05-02 05:00:01
## 3      ETHUSD    ETH     2925.661 2021-05-02 05:00:01
## 4      BTCUSD    BTC    56471.430 2021-05-02 04:00:01
## ...       ...    ...          ...                 ...
## 11835  BTCUSD    BTC    11972.900 2020-08-10 06:03:50
## 11836  BTCUSD    BTC    11985.890 2020-08-10 05:03:48
## 11837  BTCUSD    BTC    11997.470 2020-08-10 04:32:55
## 11838  BTCUSD    BTC    10686.880                 NaT
## 11839  ETHUSD    ETH      357.844                 NaT
## 
## [11840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2914.946  lower 50th percentile of prices
## 1        BTC    56902.840  upper 50th percentile of prices
## 2        BTC    56909.700  upper 50th percentile of prices
## 3        ETH     2925.661  lower 50th percentile of prices
## 4        BTC    56471.430  upper 50th percentile of prices
## ...      ...          ...                              ...
## 11835    BTC    11972.900  upper 50th percentile of prices
## 11836    BTC    11985.890  upper 50th percentile of prices
## 11837    BTC    11997.470  upper 50th percentile of prices
## 11838    BTC    10686.880  upper 50th percentile of prices
## 11839    ETH      357.844  lower 50th percentile of prices
## 
## [11840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2021-05-02T06:12:45Z</dcterms:created>
  <dcterms:modified xsi:type="dcterms:W3CDTF">2021-05-02T06:12:45Z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2021-05-02 06:12:42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2021-05-02 06:12:42</vt:lpwstr>
  </property>
</Properties>
</file>