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2020-12-29</a:t>
            </a:r>
            <a:r>
              <a:rPr/>
              <a:t> </a:t>
            </a:r>
            <a:r>
              <a:rPr/>
              <a:t>06:30:18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2020-12-29</a:t>
            </a:r>
            <a:r>
              <a:rPr/>
              <a:t> </a:t>
            </a:r>
            <a:r>
              <a:rPr/>
              <a:t>06:30:18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26438.680 2020-12-29 06:00:01
## 1     ETHUSD    ETH      707.059 2020-12-29 06:00:01
## 2     BTCUSD    BTC    26479.250 2020-12-29 05:00:01
## 3     ETHUSD    ETH      704.794 2020-12-29 05:00:01
## 4     ETHUSD    ETH      699.948 2020-12-29 04:00:01
## ...      ...    ...          ...                 ...
## 5889  BTCUSD    BTC    11972.900 2020-08-10 06:03:50
## 5890  BTCUSD    BTC    11985.890 2020-08-10 05:03:48
## 5891  BTCUSD    BTC    11997.470 2020-08-10 04:32:55
## 5892  BTCUSD    BTC    10686.880                 NaT
## 5893  ETHUSD    ETH      357.844                 NaT
## 
## [5894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26438.680  upper 50th percentile of prices
## 1       ETH      707.059  lower 50th percentile of prices
## 2       BTC    26479.250  upper 50th percentile of prices
## 3       ETH      704.794  lower 50th percentile of prices
## 4       ETH      699.948  lower 50th percentile of prices
## ...     ...          ...                              ...
## 5889    BTC    11972.900  upper 50th percentile of prices
## 5890    BTC    11985.890  upper 50th percentile of prices
## 5891    BTC    11997.470  upper 50th percentile of prices
## 5892    BTC    10686.880  upper 50th percentile of prices
## 5893    ETH      357.844  lower 50th percentile of prices
## 
## [5894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2020-12-29T06:30:19Z</dcterms:created>
  <dcterms:modified xsi:type="dcterms:W3CDTF">2020-12-29T06:30:19Z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2020-12-29 06:30:18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2020-12-29 06:30:18</vt:lpwstr>
  </property>
</Properties>
</file>