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2021-06-26</a:t>
            </a:r>
            <a:r>
              <a:rPr/>
              <a:t> </a:t>
            </a:r>
            <a:r>
              <a:rPr/>
              <a:t>06:12:40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2021-06-26</a:t>
            </a:r>
            <a:r>
              <a:rPr/>
              <a:t> </a:t>
            </a:r>
            <a:r>
              <a:rPr/>
              <a:t>06:12:40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1832.297 2021-06-26 06:00:01
## 1      BTCUSD    BTC    32223.160 2021-06-26 06:00:00
## 2      ETHUSD    ETH     1835.389 2021-06-26 05:00:01
## 3      BTCUSD    BTC    32358.330 2021-06-26 05:00:00
## 4      ETHUSD    ETH     1820.622 2021-06-26 04:00:01
## ...       ...    ...          ...                 ...
## 14471  BTCUSD    BTC    11972.900 2020-08-10 06:03:50
## 14472  BTCUSD    BTC    11985.890 2020-08-10 05:03:48
## 14473  BTCUSD    BTC    11997.470 2020-08-10 04:32:55
## 14474  BTCUSD    BTC    10686.880                 NaT
## 14475  ETHUSD    ETH      357.844                 NaT
## 
## [14476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1832.297  lower 50th percentile of prices
## 1        BTC    32223.160  upper 50th percentile of prices
## 2        ETH     1835.389  lower 50th percentile of prices
## 3        BTC    32358.330  upper 50th percentile of prices
## 4        ETH     1820.622  lower 50th percentile of prices
## ...      ...          ...                              ...
## 14471    BTC    11972.900  upper 50th percentile of prices
## 14472    BTC    11985.890  upper 50th percentile of prices
## 14473    BTC    11997.470  upper 50th percentile of prices
## 14474    BTC    10686.880  upper 50th percentile of prices
## 14475    ETH      357.844  lower 50th percentile of prices
## 
## [14476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2021-06-26T06:12:43Z</dcterms:created>
  <dcterms:modified xsi:type="dcterms:W3CDTF">2021-06-26T06:12:43Z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2021-06-26 06:12:40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2021-06-26 06:12:40</vt:lpwstr>
  </property>
</Properties>
</file>