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2021-02-07</a:t>
            </a:r>
            <a:r>
              <a:rPr/>
              <a:t> </a:t>
            </a:r>
            <a:r>
              <a:rPr/>
              <a:t>06:29:49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2021-02-07</a:t>
            </a:r>
            <a:r>
              <a:rPr/>
              <a:t> </a:t>
            </a:r>
            <a:r>
              <a:rPr/>
              <a:t>06:29:49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1614.392 2021-02-07 06:00:01
## 1     BTCUSD    BTC    38522.630 2021-02-07 06:00:00
## 2     BTCUSD    BTC    38311.040 2021-02-07 05:00:01
## 3     ETHUSD    ETH     1607.039 2021-02-07 05:00:01
## 4     ETHUSD    ETH     1625.031 2021-02-07 04:00:01
## ...      ...    ...          ...                 ...
## 7809  BTCUSD    BTC    11972.900 2020-08-10 06:03:50
## 7810  BTCUSD    BTC    11985.890 2020-08-10 05:03:48
## 7811  BTCUSD    BTC    11997.470 2020-08-10 04:32:55
## 7812  BTCUSD    BTC    10686.880                 NaT
## 7813  ETHUSD    ETH      357.844                 NaT
## 
## [7814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1614.392  lower 50th percentile of prices
## 1       BTC    38522.630  upper 50th percentile of prices
## 2       BTC    38311.040  upper 50th percentile of prices
## 3       ETH     1607.039  lower 50th percentile of prices
## 4       ETH     1625.031  lower 50th percentile of prices
## ...     ...          ...                              ...
## 7809    BTC    11972.900  upper 50th percentile of prices
## 7810    BTC    11985.890  upper 50th percentile of prices
## 7811    BTC    11997.470  upper 50th percentile of prices
## 7812    BTC    10686.880  upper 50th percentile of prices
## 7813    ETH      357.844  lower 50th percentile of prices
## 
## [7814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2021-02-07T06:29:51Z</dcterms:created>
  <dcterms:modified xsi:type="dcterms:W3CDTF">2021-02-07T06:29:51Z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2021-02-07 06:29:49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2021-02-07 06:29:49</vt:lpwstr>
  </property>
</Properties>
</file>