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2021-04-22</a:t>
            </a:r>
            <a:r>
              <a:rPr/>
              <a:t> </a:t>
            </a:r>
            <a:r>
              <a:rPr/>
              <a:t>06:14:15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2021-04-22</a:t>
            </a:r>
            <a:r>
              <a:rPr/>
              <a:t> </a:t>
            </a:r>
            <a:r>
              <a:rPr/>
              <a:t>06:14:15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2478.636 2021-04-22 06:00:01
## 1      BTCUSD    BTC    54447.600 2021-04-22 06:00:00
## 2      ETHUSD    ETH     2447.587 2021-04-22 05:00:01
## 3      BTCUSD    BTC    54269.180 2021-04-22 05:00:00
## 4      ETHUSD    ETH     2390.330 2021-04-22 04:00:01
## ...       ...    ...          ...                 ...
## 11357  BTCUSD    BTC    11972.900 2020-08-10 06:03:50
## 11358  BTCUSD    BTC    11985.890 2020-08-10 05:03:48
## 11359  BTCUSD    BTC    11997.470 2020-08-10 04:32:55
## 11360  BTCUSD    BTC    10686.880                 NaT
## 11361  ETHUSD    ETH      357.844                 NaT
## 
## [11362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2478.636  lower 50th percentile of prices
## 1        BTC    54447.600  upper 50th percentile of prices
## 2        ETH     2447.587  lower 50th percentile of prices
## 3        BTC    54269.180  upper 50th percentile of prices
## 4        ETH     2390.330  lower 50th percentile of prices
## ...      ...          ...                              ...
## 11357    BTC    11972.900  upper 50th percentile of prices
## 11358    BTC    11985.890  upper 50th percentile of prices
## 11359    BTC    11997.470  upper 50th percentile of prices
## 11360    BTC    10686.880  upper 50th percentile of prices
## 11361    ETH      357.844  lower 50th percentile of prices
## 
## [11362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2021-04-22T06:14:17Z</dcterms:created>
  <dcterms:modified xsi:type="dcterms:W3CDTF">2021-04-22T06:14:17Z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2021-04-22 06:14:15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2021-04-22 06:14:15</vt:lpwstr>
  </property>
</Properties>
</file>