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581.332 2020-12-14 17:00:01
## 1     BTCUSD    BTC    19150.830 2020-12-14 17:00:00
## 2     ETHUSD    ETH      583.641 2020-12-14 16:00:01
## 3     BTCUSD    BTC    19193.870 2020-12-14 16:00:00
## 4     ETHUSD    ETH      582.559 2020-12-14 15:00:01
## ...      ...    ...          ...                 ...
## 5191  BTCUSD    BTC    11972.900 2020-08-10 06:03:50
## 5192  BTCUSD    BTC    11985.890 2020-08-10 05:03:48
## 5193  BTCUSD    BTC    11997.470 2020-08-10 04:32:55
## 5194  BTCUSD    BTC    10686.880                 NaT
## 5195  ETHUSD    ETH      357.844                 NaT
## 
## [5196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581.332  lower 50th percentile of prices
## 1       BTC    19150.830  upper 50th percentile of prices
## 2       ETH      583.641  lower 50th percentile of prices
## 3       BTC    19193.870  upper 50th percentile of prices
## 4       ETH      582.559  lower 50th percentile of prices
## ...     ...          ...                              ...
## 5191    BTC    11972.900  upper 50th percentile of prices
## 5192    BTC    11985.890  upper 50th percentile of prices
## 5193    BTC    11997.470  upper 50th percentile of prices
## 5194    BTC    10686.880  upper 50th percentile of prices
## 5195    ETH      357.844  lower 50th percentile of prices
## 
## [5196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2020-12-14T17:37:17Z</dcterms:created>
  <dcterms:modified xsi:type="dcterms:W3CDTF">2020-12-14T17:37:17Z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