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2020-12-16</a:t>
            </a:r>
            <a:r>
              <a:rPr/>
              <a:t> </a:t>
            </a:r>
            <a:r>
              <a:rPr/>
              <a:t>06:13:08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2020-12-16</a:t>
            </a:r>
            <a:r>
              <a:rPr/>
              <a:t> </a:t>
            </a:r>
            <a:r>
              <a:rPr/>
              <a:t>06:13:08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583.507 2020-12-16 06:00:02
## 1     BTCUSD    BTC    19367.630 2020-12-16 06:00:00
## 2     BTCUSD    BTC    19351.160 2020-12-16 05:00:01
## 3     ETHUSD    ETH      583.321 2020-12-16 05:00:01
## 4     ETHUSD    ETH      583.142 2020-12-16 04:00:01
## ...      ...    ...          ...                 ...
## 5265  BTCUSD    BTC    11972.900 2020-08-10 06:03:50
## 5266  BTCUSD    BTC    11985.890 2020-08-10 05:03:48
## 5267  BTCUSD    BTC    11997.470 2020-08-10 04:32:55
## 5268  BTCUSD    BTC    10686.880                 NaT
## 5269  ETHUSD    ETH      357.844                 NaT
## 
## [5270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583.507  lower 50th percentile of prices
## 1       BTC    19367.630  upper 50th percentile of prices
## 2       BTC    19351.160  upper 50th percentile of prices
## 3       ETH      583.321  lower 50th percentile of prices
## 4       ETH      583.142  lower 50th percentile of prices
## ...     ...          ...                              ...
## 5265    BTC    11972.900  upper 50th percentile of prices
## 5266    BTC    11985.890  upper 50th percentile of prices
## 5267    BTC    11997.470  upper 50th percentile of prices
## 5268    BTC    10686.880  upper 50th percentile of prices
## 5269    ETH      357.844  lower 50th percentile of prices
## 
## [5270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2020-12-16T06:13:10Z</dcterms:created>
  <dcterms:modified xsi:type="dcterms:W3CDTF">2020-12-16T06:13:10Z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2020-12-16 06:13:08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2020-12-16 06:13:08</vt:lpwstr>
  </property>
</Properties>
</file>