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2021-07-11</a:t>
            </a:r>
            <a:r>
              <a:rPr/>
              <a:t> </a:t>
            </a:r>
            <a:r>
              <a:rPr/>
              <a:t>06:13:59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2021-07-11</a:t>
            </a:r>
            <a:r>
              <a:rPr/>
              <a:t> </a:t>
            </a:r>
            <a:r>
              <a:rPr/>
              <a:t>06:13:59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2099.617 2021-07-11 06:00:01
## 1      BTCUSD    BTC    33579.600 2021-07-11 06:00:00
## 2      ETHUSD    ETH     2094.423 2021-07-11 05:00:01
## 3      BTCUSD    BTC    33463.920 2021-07-11 05:00:00
## 4      ETHUSD    ETH     2091.950 2021-07-11 04:00:01
## ...       ...    ...          ...                 ...
## 15125  BTCUSD    BTC    11573.270 2020-08-13 00:03:52
## 15126  BTCUSD    BTC    11266.550 2020-08-12 03:03:52
## 15127  BTCUSD    BTC    11331.140 2020-08-12 02:03:56
## 15128  BTCUSD    BTC    11346.560 2020-08-12 01:03:56
## 15129  BTCUSD    BTC    11372.920 2020-08-12 00:03:55
## 
## [15130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2099.617  lower 50th percentile of prices
## 1        BTC    33579.600  upper 50th percentile of prices
## 2        ETH     2094.423  lower 50th percentile of prices
## 3        BTC    33463.920  upper 50th percentile of prices
## 4        ETH     2091.950  lower 50th percentile of prices
## ...      ...          ...                              ...
## 15125    BTC    11573.270  upper 50th percentile of prices
## 15126    BTC    11266.550  upper 50th percentile of prices
## 15127    BTC    11331.140  upper 50th percentile of prices
## 15128    BTC    11346.560  upper 50th percentile of prices
## 15129    BTC    11372.920  upper 50th percentile of prices
## 
## [15130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2021-07-11T06:14:06Z</dcterms:created>
  <dcterms:modified xsi:type="dcterms:W3CDTF">2021-07-11T06:14:06Z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2021-07-11 06:13:59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2021-07-11 06:13:59</vt:lpwstr>
  </property>
</Properties>
</file>