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2021-04-08</a:t>
            </a:r>
            <a:r>
              <a:rPr/>
              <a:t> </a:t>
            </a:r>
            <a:r>
              <a:rPr/>
              <a:t>06:14:57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2021-04-08</a:t>
            </a:r>
            <a:r>
              <a:rPr/>
              <a:t> </a:t>
            </a:r>
            <a:r>
              <a:rPr/>
              <a:t>06:14:57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56860.000 2021-04-08 06:00:01
## 1      ETHUSD    ETH     2011.485 2021-04-08 06:00:01
## 2      ETHUSD    ETH     2018.416 2021-04-08 05:00:01
## 3      BTCUSD    BTC    56907.250 2021-04-08 05:00:00
## 4      ETHUSD    ETH     1994.412 2021-04-08 04:00:01
## ...       ...    ...          ...                 ...
## 10685  BTCUSD    BTC    11972.900 2020-08-10 06:03:50
## 10686  BTCUSD    BTC    11985.890 2020-08-10 05:03:48
## 10687  BTCUSD    BTC    11997.470 2020-08-10 04:32:55
## 10688  BTCUSD    BTC    10686.880                 NaT
## 10689  ETHUSD    ETH      357.844                 NaT
## 
## [10690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56860.000  upper 50th percentile of prices
## 1        ETH     2011.485  lower 50th percentile of prices
## 2        ETH     2018.416  lower 50th percentile of prices
## 3        BTC    56907.250  upper 50th percentile of prices
## 4        ETH     1994.412  lower 50th percentile of prices
## ...      ...          ...                              ...
## 10685    BTC    11972.900  upper 50th percentile of prices
## 10686    BTC    11985.890  upper 50th percentile of prices
## 10687    BTC    11997.470  upper 50th percentile of prices
## 10688    BTC    10686.880  upper 50th percentile of prices
## 10689    ETH      357.844  lower 50th percentile of prices
## 
## [10690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2021-04-08T06:15:00Z</dcterms:created>
  <dcterms:modified xsi:type="dcterms:W3CDTF">2021-04-08T06:15:00Z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2021-04-08 06:14:57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2021-04-08 06:14:57</vt:lpwstr>
  </property>
</Properties>
</file>