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2021-05-13</a:t>
            </a:r>
            <a:r>
              <a:rPr/>
              <a:t> </a:t>
            </a:r>
            <a:r>
              <a:rPr/>
              <a:t>06:12:42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2021-05-13</a:t>
            </a:r>
            <a:r>
              <a:rPr/>
              <a:t> </a:t>
            </a:r>
            <a:r>
              <a:rPr/>
              <a:t>06:12:42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3987.486 2021-05-13 06:00:01
## 1      BTCUSD    BTC    50888.590 2021-05-13 06:00:00
## 2      BTCUSD    BTC    50443.950 2021-05-13 05:00:01
## 3      ETHUSD    ETH     3901.329 2021-05-13 05:00:01
## 4      BTCUSD    BTC    50465.800 2021-05-13 04:00:01
## ...       ...    ...          ...                 ...
## 12363  BTCUSD    BTC    11972.900 2020-08-10 06:03:50
## 12364  BTCUSD    BTC    11985.890 2020-08-10 05:03:48
## 12365  BTCUSD    BTC    11997.470 2020-08-10 04:32:55
## 12366  BTCUSD    BTC    10686.880                 NaT
## 12367  ETHUSD    ETH      357.844                 NaT
## 
## [12368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3987.486  lower 50th percentile of prices
## 1        BTC    50888.590  upper 50th percentile of prices
## 2        BTC    50443.950  upper 50th percentile of prices
## 3        ETH     3901.329  lower 50th percentile of prices
## 4        BTC    50465.800  upper 50th percentile of prices
## ...      ...          ...                              ...
## 12363    BTC    11972.900  upper 50th percentile of prices
## 12364    BTC    11985.890  upper 50th percentile of prices
## 12365    BTC    11997.470  upper 50th percentile of prices
## 12366    BTC    10686.880  upper 50th percentile of prices
## 12367    ETH      357.844  lower 50th percentile of prices
## 
## [12368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2021-05-13T06:12:44Z</dcterms:created>
  <dcterms:modified xsi:type="dcterms:W3CDTF">2021-05-13T06:12:44Z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2021-05-13 06:12:42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2021-05-13 06:12:42</vt:lpwstr>
  </property>
</Properties>
</file>