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06:42:48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2021-05-30</a:t>
            </a:r>
            <a:r>
              <a:rPr/>
              <a:t> </a:t>
            </a:r>
            <a:r>
              <a:rPr/>
              <a:t>06:42:48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2370.768 2021-05-30 06:00:01
## 1      BTCUSD    BTC    35319.110 2021-05-30 06:00:00
## 2      BTCUSD    BTC    34752.540 2021-05-30 05:00:01
## 3      ETHUSD    ETH     2298.838 2021-05-30 05:00:01
## 4      BTCUSD    BTC    34775.440 2021-05-30 04:00:01
## ...       ...    ...          ...                 ...
## 13175  BTCUSD    BTC    11972.900 2020-08-10 06:03:50
## 13176  BTCUSD    BTC    11985.890 2020-08-10 05:03:48
## 13177  BTCUSD    BTC    11997.470 2020-08-10 04:32:55
## 13178  BTCUSD    BTC    10686.880                 NaT
## 13179  ETHUSD    ETH      357.844                 NaT
## 
## [13180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2370.768  lower 50th percentile of prices
## 1        BTC    35319.110  upper 50th percentile of prices
## 2        BTC    34752.540  upper 50th percentile of prices
## 3        ETH     2298.838  lower 50th percentile of prices
## 4        BTC    34775.440  upper 50th percentile of prices
## ...      ...          ...                              ...
## 13175    BTC    11972.900  upper 50th percentile of prices
## 13176    BTC    11985.890  upper 50th percentile of prices
## 13177    BTC    11997.470  upper 50th percentile of prices
## 13178    BTC    10686.880  upper 50th percentile of prices
## 13179    ETH      357.844  lower 50th percentile of prices
## 
## [13180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2021-05-30T06:42:51Z</dcterms:created>
  <dcterms:modified xsi:type="dcterms:W3CDTF">2021-05-30T06:42:51Z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2021-05-30 06:42:48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2021-05-30 06:42:48</vt:lpwstr>
  </property>
</Properties>
</file>