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R</a:t>
            </a:r>
            <a:r>
              <a:rPr/>
              <a:t> </a:t>
            </a:r>
            <a:r>
              <a:rPr/>
              <a:t>Markdown</a:t>
            </a:r>
            <a:r>
              <a:rPr/>
              <a:t> </a:t>
            </a:r>
            <a:r>
              <a:rPr/>
              <a:t>Output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r>
              <a:rPr/>
              <a:t>Last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on:</a:t>
            </a:r>
            <a:r>
              <a:rPr/>
              <a:t> </a:t>
            </a:r>
            <a:r>
              <a:rPr/>
              <a:t>2022-04-30</a:t>
            </a:r>
            <a:r>
              <a:rPr/>
              <a:t> </a:t>
            </a:r>
            <a:r>
              <a:rPr/>
              <a:t>06:08:16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2022-04-30</a:t>
            </a:r>
            <a:r>
              <a:rPr/>
              <a:t> </a:t>
            </a:r>
            <a:r>
              <a:rPr/>
              <a:t>06:08:16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document has code embedded throughout. In the next section we will create a visualization using the already loaded dataset </a:t>
            </a:r>
            <a:r>
              <a:rPr sz="1800">
                <a:latin typeface="Courier"/>
              </a:rPr>
              <a:t>eth_data</a:t>
            </a:r>
            <a:r>
              <a:rPr/>
              <a:t>:</a:t>
            </a:r>
          </a:p>
          <a:p>
            <a:pPr lvl="0" marL="1270000" indent="0">
              <a:buNone/>
            </a:pPr>
            <a:r>
              <a:rPr sz="1800" b="1">
                <a:solidFill>
                  <a:srgbClr val="007020"/>
                </a:solidFill>
                <a:latin typeface="Courier"/>
              </a:rPr>
              <a:t>datatable</a:t>
            </a:r>
            <a:r>
              <a:rPr sz="1800">
                <a:latin typeface="Courier"/>
              </a:rPr>
              <a:t>(eth_data)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Price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Ethereum</a:t>
            </a:r>
          </a:p>
        </p:txBody>
      </p:sp>
      <p:pic>
        <p:nvPicPr>
          <p:cNvPr descr="powerpoint_files/figure-pptx/unnamed-chunk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Python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removed for now because of package install automation issues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Markdown Output</dc:title>
  <dc:creator/>
  <cp:keywords/>
  <dcterms:created xsi:type="dcterms:W3CDTF">2022-04-30T06:08:27Z</dcterms:created>
  <dcterms:modified xsi:type="dcterms:W3CDTF">2022-04-30T06:08:27Z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lways_allow_html">
    <vt:lpwstr>True</vt:lpwstr>
  </property>
  <property fmtid="{D5CDD505-2E9C-101B-9397-08002B2CF9AE}" pid="3" name="date">
    <vt:lpwstr>2022-04-30 06:08:16</vt:lpwstr>
  </property>
  <property fmtid="{D5CDD505-2E9C-101B-9397-08002B2CF9AE}" pid="4" name="output">
    <vt:lpwstr>powerpoint_presentation</vt:lpwstr>
  </property>
  <property fmtid="{D5CDD505-2E9C-101B-9397-08002B2CF9AE}" pid="5" name="subtitle">
    <vt:lpwstr>Last run on: 2022-04-30 06:08:16</vt:lpwstr>
  </property>
</Properties>
</file>