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567.918 2020-12-13 05:00:01
## 1     BTCUSD    BTC    18852.250 2020-12-13 05:00:00
## 2     BTCUSD    BTC    18789.930 2020-12-13 04:00:01
## 3     ETHUSD    ETH      565.498 2020-12-13 04:00:01
## 4     ETHUSD    ETH      566.401 2020-12-13 03:00:01
## ...      ...    ...          ...                 ...
## 5119  BTCUSD    BTC    11972.900 2020-08-10 06:03:50
## 5120  BTCUSD    BTC    11985.890 2020-08-10 05:03:48
## 5121  BTCUSD    BTC    11997.470 2020-08-10 04:32:55
## 5122  BTCUSD    BTC    10686.880                 NaT
## 5123  ETHUSD    ETH      357.844                 NaT
## 
## [5124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567.918  lower 50th percentile of prices
## 1       BTC    18852.250  upper 50th percentile of prices
## 2       BTC    18789.930  upper 50th percentile of prices
## 3       ETH      565.498  lower 50th percentile of prices
## 4       ETH      566.401  lower 50th percentile of prices
## ...     ...          ...                              ...
## 5119    BTC    11972.900  upper 50th percentile of prices
## 5120    BTC    11985.890  upper 50th percentile of prices
## 5121    BTC    11997.470  upper 50th percentile of prices
## 5122    BTC    10686.880  upper 50th percentile of prices
## 5123    ETH      357.844  lower 50th percentile of prices
## 
## [5124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2020-12-13T05:40:03Z</dcterms:created>
  <dcterms:modified xsi:type="dcterms:W3CDTF">2020-12-13T05:40:03Z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