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570.892 2020-12-12 23:00:01
## 1     BTCUSD    BTC    18870.440 2020-12-12 23:00:00
## 2     ETHUSD    ETH      570.047 2020-12-12 22:00:01
## 3     BTCUSD    BTC    18792.170 2020-12-12 22:00:00
## 4     ETHUSD    ETH      567.440 2020-12-12 21:00:01
## ...      ...    ...          ...                 ...
## 5107  BTCUSD    BTC    11972.900 2020-08-10 06:03:50
## 5108  BTCUSD    BTC    11985.890 2020-08-10 05:03:48
## 5109  BTCUSD    BTC    11997.470 2020-08-10 04:32:55
## 5110  BTCUSD    BTC    10686.880                 NaT
## 5111  ETHUSD    ETH      357.844                 NaT
## 
## [5112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570.892  lower 50th percentile of prices
## 1       BTC    18870.440  upper 50th percentile of prices
## 2       ETH      570.047  lower 50th percentile of prices
## 3       BTC    18792.170  upper 50th percentile of prices
## 4       ETH      567.440  lower 50th percentile of prices
## ...     ...          ...                              ...
## 5107    BTC    11972.900  upper 50th percentile of prices
## 5108    BTC    11985.890  upper 50th percentile of prices
## 5109    BTC    11997.470  upper 50th percentile of prices
## 5110    BTC    10686.880  upper 50th percentile of prices
## 5111    ETH      357.844  lower 50th percentile of prices
## 
## [5112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2020-12-13T00:04:06Z</dcterms:created>
  <dcterms:modified xsi:type="dcterms:W3CDTF">2020-12-13T00:04:06Z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