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2021-03-15</a:t>
            </a:r>
            <a:r>
              <a:rPr/>
              <a:t> </a:t>
            </a:r>
            <a:r>
              <a:rPr/>
              <a:t>06:28:48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2021-03-15</a:t>
            </a:r>
            <a:r>
              <a:rPr/>
              <a:t> </a:t>
            </a:r>
            <a:r>
              <a:rPr/>
              <a:t>06:28:48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1840.821 2021-03-15 06:00:01
## 1     BTCUSD    BTC    59010.440 2021-03-15 06:00:00
## 2     ETHUSD    ETH     1863.002 2021-03-15 05:00:01
## 3     BTCUSD    BTC    59761.560 2021-03-15 05:00:00
## 4     ETHUSD    ETH     1884.464 2021-03-15 04:00:01
## ...      ...    ...          ...                 ...
## 9535  BTCUSD    BTC    11972.900 2020-08-10 06:03:50
## 9536  BTCUSD    BTC    11985.890 2020-08-10 05:03:48
## 9537  BTCUSD    BTC    11997.470 2020-08-10 04:32:55
## 9538  BTCUSD    BTC    10686.880                 NaT
## 9539  ETHUSD    ETH      357.844                 NaT
## 
## [9540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1840.821  lower 50th percentile of prices
## 1       BTC    59010.440  upper 50th percentile of prices
## 2       ETH     1863.002  lower 50th percentile of prices
## 3       BTC    59761.560  upper 50th percentile of prices
## 4       ETH     1884.464  lower 50th percentile of prices
## ...     ...          ...                              ...
## 9535    BTC    11972.900  upper 50th percentile of prices
## 9536    BTC    11985.890  upper 50th percentile of prices
## 9537    BTC    11997.470  upper 50th percentile of prices
## 9538    BTC    10686.880  upper 50th percentile of prices
## 9539    ETH      357.844  lower 50th percentile of prices
## 
## [9540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2021-03-15T06:28:50Z</dcterms:created>
  <dcterms:modified xsi:type="dcterms:W3CDTF">2021-03-15T06:28:50Z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2021-03-15 06:28:48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2021-03-15 06:28:48</vt:lpwstr>
  </property>
</Properties>
</file>