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2021-04-06</a:t>
            </a:r>
            <a:r>
              <a:rPr/>
              <a:t> </a:t>
            </a:r>
            <a:r>
              <a:rPr/>
              <a:t>06:15:02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2021-04-06</a:t>
            </a:r>
            <a:r>
              <a:rPr/>
              <a:t> </a:t>
            </a:r>
            <a:r>
              <a:rPr/>
              <a:t>06:15:02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58840.130 2021-04-06 06:00:01
## 1      ETHUSD    ETH     2128.040 2021-04-06 06:00:01
## 2      ETHUSD    ETH     2121.521 2021-04-06 05:00:01
## 3      BTCUSD    BTC    58769.970 2021-04-06 05:00:00
## 4      BTCUSD    BTC    58598.090 2021-04-06 04:00:01
## ...       ...    ...          ...                 ...
## 10589  BTCUSD    BTC    11972.900 2020-08-10 06:03:50
## 10590  BTCUSD    BTC    11985.890 2020-08-10 05:03:48
## 10591  BTCUSD    BTC    11997.470 2020-08-10 04:32:55
## 10592  BTCUSD    BTC    10686.880                 NaT
## 10593  ETHUSD    ETH      357.844                 NaT
## 
## [10594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58840.130  upper 50th percentile of prices
## 1        ETH     2128.040  lower 50th percentile of prices
## 2        ETH     2121.521  lower 50th percentile of prices
## 3        BTC    58769.970  upper 50th percentile of prices
## 4        BTC    58598.090  upper 50th percentile of prices
## ...      ...          ...                              ...
## 10589    BTC    11972.900  upper 50th percentile of prices
## 10590    BTC    11985.890  upper 50th percentile of prices
## 10591    BTC    11997.470  upper 50th percentile of prices
## 10592    BTC    10686.880  upper 50th percentile of prices
## 10593    ETH      357.844  lower 50th percentile of prices
## 
## [10594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2021-04-06T06:15:04Z</dcterms:created>
  <dcterms:modified xsi:type="dcterms:W3CDTF">2021-04-06T06:15:04Z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2021-04-06 06:15:02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2021-04-06 06:15:02</vt:lpwstr>
  </property>
</Properties>
</file>