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2021-07-13</a:t>
            </a:r>
            <a:r>
              <a:rPr/>
              <a:t> </a:t>
            </a:r>
            <a:r>
              <a:rPr/>
              <a:t>06:12:10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2021-07-13</a:t>
            </a:r>
            <a:r>
              <a:rPr/>
              <a:t> </a:t>
            </a:r>
            <a:r>
              <a:rPr/>
              <a:t>06:12:10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1982.230 2021-07-13 06:00:01
## 1      BTCUSD    BTC    32825.540 2021-07-13 06:00:00
## 2      ETHUSD    ETH     2024.858 2021-07-13 05:00:01
## 3      BTCUSD    BTC    33140.010 2021-07-13 05:00:00
## 4      ETHUSD    ETH     2030.624 2021-07-13 04:00:01
## ...       ...    ...          ...                 ...
## 15172  BTCUSD    BTC    11747.010 2020-08-14 04:03:56
## 15173  BTCUSD    BTC    11722.060 2020-08-14 03:03:55
## 15174  BTCUSD    BTC    11761.120 2020-08-14 02:04:04
## 15175  BTCUSD    BTC    11719.280 2020-08-14 01:03:54
## 15176  BTCUSD    BTC    11827.080 2020-08-14 00:03:56
## 
## [15177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1982.230  lower 50th percentile of prices
## 1        BTC    32825.540  upper 50th percentile of prices
## 2        ETH     2024.858  lower 50th percentile of prices
## 3        BTC    33140.010  upper 50th percentile of prices
## 4        ETH     2030.624  lower 50th percentile of prices
## ...      ...          ...                              ...
## 15172    BTC    11747.010  upper 50th percentile of prices
## 15173    BTC    11722.060  upper 50th percentile of prices
## 15174    BTC    11761.120  upper 50th percentile of prices
## 15175    BTC    11719.280  upper 50th percentile of prices
## 15176    BTC    11827.080  upper 50th percentile of prices
## 
## [15177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2021-07-13T06:12:15Z</dcterms:created>
  <dcterms:modified xsi:type="dcterms:W3CDTF">2021-07-13T06:12:15Z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2021-07-13 06:12:10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2021-07-13 06:12:10</vt:lpwstr>
  </property>
</Properties>
</file>