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2021-03-17</a:t>
            </a:r>
            <a:r>
              <a:rPr/>
              <a:t> </a:t>
            </a:r>
            <a:r>
              <a:rPr/>
              <a:t>06:29:50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2021-03-17</a:t>
            </a:r>
            <a:r>
              <a:rPr/>
              <a:t> </a:t>
            </a:r>
            <a:r>
              <a:rPr/>
              <a:t>06:29:50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55948.070 2021-03-17 06:00:01
## 1     ETHUSD    ETH     1777.737 2021-03-17 06:00:01
## 2     ETHUSD    ETH     1770.131 2021-03-17 05:00:01
## 3     BTCUSD    BTC    55565.010 2021-03-17 05:00:00
## 4     ETHUSD    ETH     1765.593 2021-03-17 04:00:01
## ...      ...    ...          ...                 ...
## 9631  BTCUSD    BTC    11972.900 2020-08-10 06:03:50
## 9632  BTCUSD    BTC    11985.890 2020-08-10 05:03:48
## 9633  BTCUSD    BTC    11997.470 2020-08-10 04:32:55
## 9634  BTCUSD    BTC    10686.880                 NaT
## 9635  ETHUSD    ETH      357.844                 NaT
## 
## [9636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55948.070  upper 50th percentile of prices
## 1       ETH     1777.737  lower 50th percentile of prices
## 2       ETH     1770.131  lower 50th percentile of prices
## 3       BTC    55565.010  upper 50th percentile of prices
## 4       ETH     1765.593  lower 50th percentile of prices
## ...     ...          ...                              ...
## 9631    BTC    11972.900  upper 50th percentile of prices
## 9632    BTC    11985.890  upper 50th percentile of prices
## 9633    BTC    11997.470  upper 50th percentile of prices
## 9634    BTC    10686.880  upper 50th percentile of prices
## 9635    ETH      357.844  lower 50th percentile of prices
## 
## [9636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2021-03-17T06:29:53Z</dcterms:created>
  <dcterms:modified xsi:type="dcterms:W3CDTF">2021-03-17T06:29:53Z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2021-03-17 06:29:50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2021-03-17 06:29:50</vt:lpwstr>
  </property>
</Properties>
</file>