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2021-02-28</a:t>
            </a:r>
            <a:r>
              <a:rPr/>
              <a:t> </a:t>
            </a:r>
            <a:r>
              <a:rPr/>
              <a:t>06:28:04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2021-02-28</a:t>
            </a:r>
            <a:r>
              <a:rPr/>
              <a:t> </a:t>
            </a:r>
            <a:r>
              <a:rPr/>
              <a:t>06:28:04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1363.290 2021-02-28 06:00:01
## 1     BTCUSD    BTC    44793.010 2021-02-28 06:00:00
## 2     BTCUSD    BTC    44379.950 2021-02-28 05:00:01
## 3     ETHUSD    ETH     1368.554 2021-02-28 05:00:01
## 4     ETHUSD    ETH     1367.993 2021-02-28 04:00:01
## ...      ...    ...          ...                 ...
## 8817  BTCUSD    BTC    11972.900 2020-08-10 06:03:50
## 8818  BTCUSD    BTC    11985.890 2020-08-10 05:03:48
## 8819  BTCUSD    BTC    11997.470 2020-08-10 04:32:55
## 8820  BTCUSD    BTC    10686.880                 NaT
## 8821  ETHUSD    ETH      357.844                 NaT
## 
## [8822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1363.290  lower 50th percentile of prices
## 1       BTC    44793.010  upper 50th percentile of prices
## 2       BTC    44379.950  upper 50th percentile of prices
## 3       ETH     1368.554  lower 50th percentile of prices
## 4       ETH     1367.993  lower 50th percentile of prices
## ...     ...          ...                              ...
## 8817    BTC    11972.900  upper 50th percentile of prices
## 8818    BTC    11985.890  upper 50th percentile of prices
## 8819    BTC    11997.470  upper 50th percentile of prices
## 8820    BTC    10686.880  upper 50th percentile of prices
## 8821    ETH      357.844  lower 50th percentile of prices
## 
## [8822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2021-02-28T06:28:06Z</dcterms:created>
  <dcterms:modified xsi:type="dcterms:W3CDTF">2021-02-28T06:28:06Z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2021-02-28 06:28:04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2021-02-28 06:28:04</vt:lpwstr>
  </property>
</Properties>
</file>