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2022-01-03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2022-01-03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2022-01-03T06:08:10Z</dcterms:created>
  <dcterms:modified xsi:type="dcterms:W3CDTF">2022-01-03T06:08:10Z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2022-01-03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2022-01-03 06:08:04</vt:lpwstr>
  </property>
</Properties>
</file>