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2021-07-12</a:t>
            </a:r>
            <a:r>
              <a:rPr/>
              <a:t> </a:t>
            </a:r>
            <a:r>
              <a:rPr/>
              <a:t>06:12:08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2021-07-12</a:t>
            </a:r>
            <a:r>
              <a:rPr/>
              <a:t> </a:t>
            </a:r>
            <a:r>
              <a:rPr/>
              <a:t>06:12:08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2151.045 2021-07-12 06:00:01
## 1      BTCUSD    BTC    34344.240 2021-07-12 06:00:00
## 2      ETHUSD    ETH     2149.095 2021-07-12 05:00:01
## 3      BTCUSD    BTC    34301.190 2021-07-12 05:00:00
## 4      ETHUSD    ETH     2164.946 2021-07-12 04:00:01
## ...       ...    ...          ...                 ...
## 15149  BTCUSD    BTC    11827.080 2020-08-14 00:03:56
## 15150  BTCUSD    BTC    11551.860 2020-08-13 03:03:54
## 15151  BTCUSD    BTC    11605.670 2020-08-13 02:04:01
## 15152  BTCUSD    BTC    11633.600 2020-08-13 01:03:53
## 15153  BTCUSD    BTC    11573.270 2020-08-13 00:03:52
## 
## [15154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2151.045  lower 50th percentile of prices
## 1        BTC    34344.240  upper 50th percentile of prices
## 2        ETH     2149.095  lower 50th percentile of prices
## 3        BTC    34301.190  upper 50th percentile of prices
## 4        ETH     2164.946  lower 50th percentile of prices
## ...      ...          ...                              ...
## 15149    BTC    11827.080  upper 50th percentile of prices
## 15150    BTC    11551.860  upper 50th percentile of prices
## 15151    BTC    11605.670  upper 50th percentile of prices
## 15152    BTC    11633.600  upper 50th percentile of prices
## 15153    BTC    11573.270  upper 50th percentile of prices
## 
## [15154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2021-07-12T06:12:13Z</dcterms:created>
  <dcterms:modified xsi:type="dcterms:W3CDTF">2021-07-12T06:12:13Z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2021-07-12 06:12:08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2021-07-12 06:12:08</vt:lpwstr>
  </property>
</Properties>
</file>