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2021-04-27</a:t>
            </a:r>
            <a:r>
              <a:rPr/>
              <a:t> </a:t>
            </a:r>
            <a:r>
              <a:rPr/>
              <a:t>06:14:19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2021-04-27</a:t>
            </a:r>
            <a:r>
              <a:rPr/>
              <a:t> </a:t>
            </a:r>
            <a:r>
              <a:rPr/>
              <a:t>06:14:19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2528.621 2021-04-27 06:00:01
## 1      BTCUSD    BTC    53935.350 2021-04-27 06:00:00
## 2      ETHUSD    ETH     2507.440 2021-04-27 05:00:01
## 3      BTCUSD    BTC    53465.290 2021-04-27 05:00:00
## 4      ETHUSD    ETH     2494.780 2021-04-27 04:00:01
## ...       ...    ...          ...                 ...
## 11595  BTCUSD    BTC    11972.900 2020-08-10 06:03:50
## 11596  BTCUSD    BTC    11985.890 2020-08-10 05:03:48
## 11597  BTCUSD    BTC    11997.470 2020-08-10 04:32:55
## 11598  BTCUSD    BTC    10686.880                 NaT
## 11599  ETHUSD    ETH      357.844                 NaT
## 
## [11600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2528.621  lower 50th percentile of prices
## 1        BTC    53935.350  upper 50th percentile of prices
## 2        ETH     2507.440  lower 50th percentile of prices
## 3        BTC    53465.290  upper 50th percentile of prices
## 4        ETH     2494.780  lower 50th percentile of prices
## ...      ...          ...                              ...
## 11595    BTC    11972.900  upper 50th percentile of prices
## 11596    BTC    11985.890  upper 50th percentile of prices
## 11597    BTC    11997.470  upper 50th percentile of prices
## 11598    BTC    10686.880  upper 50th percentile of prices
## 11599    ETH      357.844  lower 50th percentile of prices
## 
## [11600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2021-04-27T06:14:22Z</dcterms:created>
  <dcterms:modified xsi:type="dcterms:W3CDTF">2021-04-27T06:14:22Z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2021-04-27 06:14:19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2021-04-27 06:14:19</vt:lpwstr>
  </property>
</Properties>
</file>