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2021-06-24</a:t>
            </a:r>
            <a:r>
              <a:rPr/>
              <a:t> </a:t>
            </a:r>
            <a:r>
              <a:rPr/>
              <a:t>06:12:12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2021-06-24</a:t>
            </a:r>
            <a:r>
              <a:rPr/>
              <a:t> </a:t>
            </a:r>
            <a:r>
              <a:rPr/>
              <a:t>06:12:12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1929.037 2021-06-24 06:00:01
## 1      BTCUSD    BTC    32979.870 2021-06-24 06:00:00
## 2      BTCUSD    BTC    32539.120 2021-06-24 05:00:01
## 3      ETHUSD    ETH     1904.791 2021-06-24 05:00:01
## 4      ETHUSD    ETH     1904.908 2021-06-24 04:00:01
## ...       ...    ...          ...                 ...
## 14375  BTCUSD    BTC    11972.900 2020-08-10 06:03:50
## 14376  BTCUSD    BTC    11985.890 2020-08-10 05:03:48
## 14377  BTCUSD    BTC    11997.470 2020-08-10 04:32:55
## 14378  BTCUSD    BTC    10686.880                 NaT
## 14379  ETHUSD    ETH      357.844                 NaT
## 
## [14380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1929.037  lower 50th percentile of prices
## 1        BTC    32979.870  upper 50th percentile of prices
## 2        BTC    32539.120  upper 50th percentile of prices
## 3        ETH     1904.791  lower 50th percentile of prices
## 4        ETH     1904.908  lower 50th percentile of prices
## ...      ...          ...                              ...
## 14375    BTC    11972.900  upper 50th percentile of prices
## 14376    BTC    11985.890  upper 50th percentile of prices
## 14377    BTC    11997.470  upper 50th percentile of prices
## 14378    BTC    10686.880  upper 50th percentile of prices
## 14379    ETH      357.844  lower 50th percentile of prices
## 
## [14380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2021-06-24T06:12:15Z</dcterms:created>
  <dcterms:modified xsi:type="dcterms:W3CDTF">2021-06-24T06:12:15Z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2021-06-24 06:12:12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2021-06-24 06:12:12</vt:lpwstr>
  </property>
</Properties>
</file>