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2021-02-08</a:t>
            </a:r>
            <a:r>
              <a:rPr/>
              <a:t> </a:t>
            </a:r>
            <a:r>
              <a:rPr/>
              <a:t>06:29:13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2021-02-08</a:t>
            </a:r>
            <a:r>
              <a:rPr/>
              <a:t> </a:t>
            </a:r>
            <a:r>
              <a:rPr/>
              <a:t>06:29:13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1607.000 2021-02-08 06:00:01
## 1     BTCUSD    BTC    38682.090 2021-02-08 06:00:00
## 2     ETHUSD    ETH     1616.925 2021-02-08 05:00:01
## 3     BTCUSD    BTC    38588.900 2021-02-08 05:00:00
## 4     ETHUSD    ETH     1578.109 2021-02-08 04:00:01
## ...      ...    ...          ...                 ...
## 7857  BTCUSD    BTC    11972.900 2020-08-10 06:03:50
## 7858  BTCUSD    BTC    11985.890 2020-08-10 05:03:48
## 7859  BTCUSD    BTC    11997.470 2020-08-10 04:32:55
## 7860  BTCUSD    BTC    10686.880                 NaT
## 7861  ETHUSD    ETH      357.844                 NaT
## 
## [7862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1607.000  lower 50th percentile of prices
## 1       BTC    38682.090  upper 50th percentile of prices
## 2       ETH     1616.925  lower 50th percentile of prices
## 3       BTC    38588.900  upper 50th percentile of prices
## 4       ETH     1578.109  lower 50th percentile of prices
## ...     ...          ...                              ...
## 7857    BTC    11972.900  upper 50th percentile of prices
## 7858    BTC    11985.890  upper 50th percentile of prices
## 7859    BTC    11997.470  upper 50th percentile of prices
## 7860    BTC    10686.880  upper 50th percentile of prices
## 7861    ETH      357.844  lower 50th percentile of prices
## 
## [7862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2021-02-08T06:29:14Z</dcterms:created>
  <dcterms:modified xsi:type="dcterms:W3CDTF">2021-02-08T06:29:14Z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2021-02-08 06:29:13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2021-02-08 06:29:13</vt:lpwstr>
  </property>
</Properties>
</file>