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2021-01-01</a:t>
            </a:r>
            <a:r>
              <a:rPr/>
              <a:t> </a:t>
            </a:r>
            <a:r>
              <a:rPr/>
              <a:t>06:31:37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2021-01-01</a:t>
            </a:r>
            <a:r>
              <a:rPr/>
              <a:t> </a:t>
            </a:r>
            <a:r>
              <a:rPr/>
              <a:t>06:31:37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740.836 2021-01-01 06:00:01
## 1     BTCUSD    BTC    29186.430 2021-01-01 06:00:00
## 2     ETHUSD    ETH      742.284 2021-01-01 05:00:01
## 3     BTCUSD    BTC    29217.820 2021-01-01 05:00:00
## 4     BTCUSD    BTC    29276.530 2021-01-01 04:00:01
## ...      ...    ...          ...                 ...
## 6033  BTCUSD    BTC    11972.900 2020-08-10 06:03:50
## 6034  BTCUSD    BTC    11985.890 2020-08-10 05:03:48
## 6035  BTCUSD    BTC    11997.470 2020-08-10 04:32:55
## 6036  BTCUSD    BTC    10686.880                 NaT
## 6037  ETHUSD    ETH      357.844                 NaT
## 
## [6038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740.836  lower 50th percentile of prices
## 1       BTC    29186.430  upper 50th percentile of prices
## 2       ETH      742.284  lower 50th percentile of prices
## 3       BTC    29217.820  upper 50th percentile of prices
## 4       BTC    29276.530  upper 50th percentile of prices
## ...     ...          ...                              ...
## 6033    BTC    11972.900  upper 50th percentile of prices
## 6034    BTC    11985.890  upper 50th percentile of prices
## 6035    BTC    11997.470  upper 50th percentile of prices
## 6036    BTC    10686.880  upper 50th percentile of prices
## 6037    ETH      357.844  lower 50th percentile of prices
## 
## [6038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2021-01-01T06:31:39Z</dcterms:created>
  <dcterms:modified xsi:type="dcterms:W3CDTF">2021-01-01T06:31:39Z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2021-01-01 06:31:37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2021-01-01 06:31:37</vt:lpwstr>
  </property>
</Properties>
</file>