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2021-06-28</a:t>
            </a:r>
            <a:r>
              <a:rPr/>
              <a:t> </a:t>
            </a:r>
            <a:r>
              <a:rPr/>
              <a:t>06:12:10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2021-06-28</a:t>
            </a:r>
            <a:r>
              <a:rPr/>
              <a:t> </a:t>
            </a:r>
            <a:r>
              <a:rPr/>
              <a:t>06:12:10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pair symbol  ask_1_price       date_time_utc
## 0      ETHUSD    ETH     1978.112 2021-06-28 06:00:01
## 1      BTCUSD    BTC    34507.360 2021-06-28 06:00:00
## 2      ETHUSD    ETH     1972.800 2021-06-28 05:00:01
## 3      BTCUSD    BTC    34355.610 2021-06-28 05:00:00
## 4      ETHUSD    ETH     1968.607 2021-06-28 04:00:01
## ...       ...    ...          ...                 ...
## 14567  BTCUSD    BTC    11972.900 2020-08-10 06:03:50
## 14568  BTCUSD    BTC    11985.890 2020-08-10 05:03:48
## 14569  BTCUSD    BTC    11997.470 2020-08-10 04:32:55
## 14570  BTCUSD    BTC    10686.880                 NaT
## 14571  ETHUSD    ETH      357.844                 NaT
## 
## [14572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symbol  ask_1_price                 price_percentile
## 0        ETH     1978.112  lower 50th percentile of prices
## 1        BTC    34507.360  upper 50th percentile of prices
## 2        ETH     1972.800  lower 50th percentile of prices
## 3        BTC    34355.610  upper 50th percentile of prices
## 4        ETH     1968.607  lower 50th percentile of prices
## ...      ...          ...                              ...
## 14567    BTC    11972.900  upper 50th percentile of prices
## 14568    BTC    11985.890  upper 50th percentile of prices
## 14569    BTC    11997.470  upper 50th percentile of prices
## 14570    BTC    10686.880  upper 50th percentile of prices
## 14571    ETH      357.844  lower 50th percentile of prices
## 
## [14572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2021-06-28T06:12:13Z</dcterms:created>
  <dcterms:modified xsi:type="dcterms:W3CDTF">2021-06-28T06:12:13Z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2021-06-28 06:12:10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2021-06-28 06:12:10</vt:lpwstr>
  </property>
</Properties>
</file>