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2021-01-25</a:t>
            </a:r>
            <a:r>
              <a:rPr/>
              <a:t> </a:t>
            </a:r>
            <a:r>
              <a:rPr/>
              <a:t>06:55:29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2021-01-25</a:t>
            </a:r>
            <a:r>
              <a:rPr/>
              <a:t> </a:t>
            </a:r>
            <a:r>
              <a:rPr/>
              <a:t>06:55:29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1439.900 2021-01-25 06:00:01
## 1     BTCUSD    BTC    33342.420 2021-01-25 06:00:00
## 2     ETHUSD    ETH     1422.839 2021-01-25 05:00:01
## 3     BTCUSD    BTC    33367.770 2021-01-25 05:00:00
## 4     ETHUSD    ETH     1425.623 2021-01-25 04:00:01
## ...      ...    ...          ...                 ...
## 7185  BTCUSD    BTC    11972.900 2020-08-10 06:03:50
## 7186  BTCUSD    BTC    11985.890 2020-08-10 05:03:48
## 7187  BTCUSD    BTC    11997.470 2020-08-10 04:32:55
## 7188  BTCUSD    BTC    10686.880                 NaT
## 7189  ETHUSD    ETH      357.844                 NaT
## 
## [7190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1439.900  lower 50th percentile of prices
## 1       BTC    33342.420  upper 50th percentile of prices
## 2       ETH     1422.839  lower 50th percentile of prices
## 3       BTC    33367.770  upper 50th percentile of prices
## 4       ETH     1425.623  lower 50th percentile of prices
## ...     ...          ...                              ...
## 7185    BTC    11972.900  upper 50th percentile of prices
## 7186    BTC    11985.890  upper 50th percentile of prices
## 7187    BTC    11997.470  upper 50th percentile of prices
## 7188    BTC    10686.880  upper 50th percentile of prices
## 7189    ETH      357.844  lower 50th percentile of prices
## 
## [7190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2021-01-25T06:55:31Z</dcterms:created>
  <dcterms:modified xsi:type="dcterms:W3CDTF">2021-01-25T06:55:31Z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2021-01-25 06:55:29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2021-01-25 06:55:29</vt:lpwstr>
  </property>
</Properties>
</file>