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2021-04-23</a:t>
            </a:r>
            <a:r>
              <a:rPr/>
              <a:t> </a:t>
            </a:r>
            <a:r>
              <a:rPr/>
              <a:t>06:15:59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2021-04-23</a:t>
            </a:r>
            <a:r>
              <a:rPr/>
              <a:t> </a:t>
            </a:r>
            <a:r>
              <a:rPr/>
              <a:t>06:15:59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2225.000 2021-04-23 06:00:01
## 1      BTCUSD    BTC    49504.880 2021-04-23 06:00:00
## 2      ETHUSD    ETH     2208.537 2021-04-23 05:00:01
## 3      BTCUSD    BTC    49139.240 2021-04-23 05:00:00
## 4      ETHUSD    ETH     2280.555 2021-04-23 04:00:01
## ...       ...    ...          ...                 ...
## 11405  BTCUSD    BTC    11972.900 2020-08-10 06:03:50
## 11406  BTCUSD    BTC    11985.890 2020-08-10 05:03:48
## 11407  BTCUSD    BTC    11997.470 2020-08-10 04:32:55
## 11408  BTCUSD    BTC    10686.880                 NaT
## 11409  ETHUSD    ETH      357.844                 NaT
## 
## [11410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2225.000  lower 50th percentile of prices
## 1        BTC    49504.880  upper 50th percentile of prices
## 2        ETH     2208.537  lower 50th percentile of prices
## 3        BTC    49139.240  upper 50th percentile of prices
## 4        ETH     2280.555  lower 50th percentile of prices
## ...      ...          ...                              ...
## 11405    BTC    11972.900  upper 50th percentile of prices
## 11406    BTC    11985.890  upper 50th percentile of prices
## 11407    BTC    11997.470  upper 50th percentile of prices
## 11408    BTC    10686.880  upper 50th percentile of prices
## 11409    ETH      357.844  lower 50th percentile of prices
## 
## [11410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2021-04-23T06:16:02Z</dcterms:created>
  <dcterms:modified xsi:type="dcterms:W3CDTF">2021-04-23T06:16:02Z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2021-04-23 06:15:59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2021-04-23 06:15:59</vt:lpwstr>
  </property>
</Properties>
</file>