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2021-01-26</a:t>
            </a:r>
            <a:r>
              <a:rPr/>
              <a:t> </a:t>
            </a:r>
            <a:r>
              <a:rPr/>
              <a:t>06:30:35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2021-01-26</a:t>
            </a:r>
            <a:r>
              <a:rPr/>
              <a:t> </a:t>
            </a:r>
            <a:r>
              <a:rPr/>
              <a:t>06:30:35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pair symbol  ask_1_price       date_time_utc
## 0     ETHUSD    ETH     1338.308 2021-01-26 06:00:01
## 1     BTCUSD    BTC    32068.260 2021-01-26 06:00:00
## 2     ETHUSD    ETH     1338.982 2021-01-26 05:00:01
## 3     BTCUSD    BTC    32002.890 2021-01-26 05:00:00
## 4     BTCUSD    BTC    31515.700 2021-01-26 04:00:01
## ...      ...    ...          ...                 ...
## 7233  BTCUSD    BTC    11972.900 2020-08-10 06:03:50
## 7234  BTCUSD    BTC    11985.890 2020-08-10 05:03:48
## 7235  BTCUSD    BTC    11997.470 2020-08-10 04:32:55
## 7236  BTCUSD    BTC    10686.880                 NaT
## 7237  ETHUSD    ETH      357.844                 NaT
## 
## [7238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symbol  ask_1_price                 price_percentile
## 0       ETH     1338.308  lower 50th percentile of prices
## 1       BTC    32068.260  upper 50th percentile of prices
## 2       ETH     1338.982  lower 50th percentile of prices
## 3       BTC    32002.890  upper 50th percentile of prices
## 4       BTC    31515.700  upper 50th percentile of prices
## ...     ...          ...                              ...
## 7233    BTC    11972.900  upper 50th percentile of prices
## 7234    BTC    11985.890  upper 50th percentile of prices
## 7235    BTC    11997.470  upper 50th percentile of prices
## 7236    BTC    10686.880  upper 50th percentile of prices
## 7237    ETH      357.844  lower 50th percentile of prices
## 
## [7238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2021-01-26T06:30:37Z</dcterms:created>
  <dcterms:modified xsi:type="dcterms:W3CDTF">2021-01-26T06:30:37Z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2021-01-26 06:30:35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2021-01-26 06:30:35</vt:lpwstr>
  </property>
</Properties>
</file>