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2022-11-10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2022-11-10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2022-11-10T06:08:58Z</dcterms:created>
  <dcterms:modified xsi:type="dcterms:W3CDTF">2022-11-10T06:08:58Z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2022-11-10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2022-11-10 06:08:51</vt:lpwstr>
  </property>
</Properties>
</file>